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699" r:id="rId3"/>
    <p:sldId id="700" r:id="rId4"/>
    <p:sldId id="703" r:id="rId5"/>
    <p:sldId id="704" r:id="rId6"/>
    <p:sldId id="705" r:id="rId7"/>
    <p:sldId id="706" r:id="rId8"/>
    <p:sldId id="707" r:id="rId9"/>
    <p:sldId id="708" r:id="rId10"/>
    <p:sldId id="709" r:id="rId11"/>
    <p:sldId id="710" r:id="rId12"/>
    <p:sldId id="711" r:id="rId13"/>
    <p:sldId id="712" r:id="rId14"/>
    <p:sldId id="713" r:id="rId15"/>
    <p:sldId id="714" r:id="rId16"/>
    <p:sldId id="715" r:id="rId17"/>
    <p:sldId id="716" r:id="rId18"/>
    <p:sldId id="717" r:id="rId19"/>
    <p:sldId id="718" r:id="rId20"/>
    <p:sldId id="719" r:id="rId21"/>
    <p:sldId id="720" r:id="rId22"/>
    <p:sldId id="721" r:id="rId23"/>
    <p:sldId id="701" r:id="rId24"/>
    <p:sldId id="702" r:id="rId25"/>
    <p:sldId id="679" r:id="rId2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86447" autoAdjust="0"/>
  </p:normalViewPr>
  <p:slideViewPr>
    <p:cSldViewPr snapToGrid="0">
      <p:cViewPr varScale="1">
        <p:scale>
          <a:sx n="74" d="100"/>
          <a:sy n="74" d="100"/>
        </p:scale>
        <p:origin x="71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19/03/2021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369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2208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2119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0816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728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002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655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057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06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2991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493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86BEE09-D4FE-4F0E-A6AB-FB7ED58D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="" xmlns:a16="http://schemas.microsoft.com/office/drawing/2014/main" id="{C9493720-F9E4-4884-BF04-E2581F7663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39498" y="666426"/>
            <a:ext cx="4556502" cy="276257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aaa</a:t>
            </a: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6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2 - Sử dụng Github Desktop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8848" y="1077236"/>
            <a:ext cx="2664706" cy="8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701554" y="2985992"/>
            <a:ext cx="9144000" cy="886015"/>
          </a:xfrm>
        </p:spPr>
        <p:txBody>
          <a:bodyPr/>
          <a:lstStyle/>
          <a:p>
            <a:r>
              <a:rPr lang="en-US" sz="4000" b="1" smtClean="0"/>
              <a:t>Bài 2</a:t>
            </a:r>
            <a:br>
              <a:rPr lang="en-US" sz="4000" b="1" smtClean="0"/>
            </a:br>
            <a:r>
              <a:rPr lang="en-US" sz="4000" b="1" smtClean="0"/>
              <a:t>Sử dụng Github Desktop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Clone Repository về máy để làm việc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17" y="664131"/>
            <a:ext cx="8242870" cy="56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8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Clone Repository về máy để làm việc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871729" y="725867"/>
            <a:ext cx="8045003" cy="5530940"/>
            <a:chOff x="1871729" y="725867"/>
            <a:chExt cx="8045003" cy="55309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1729" y="725867"/>
              <a:ext cx="8045003" cy="5530940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1871729" y="2756080"/>
              <a:ext cx="1906073" cy="23954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Vị trí lưu trữ Repository trong máy</a:t>
              </a: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4140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Mô hình làm việc của GitHub Desktop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909" t="12622" r="56170" b="21815"/>
          <a:stretch/>
        </p:blipFill>
        <p:spPr>
          <a:xfrm>
            <a:off x="2987898" y="573561"/>
            <a:ext cx="5988676" cy="56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2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Thêm dữ liệu ở vùng làm việc của Local trên máy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10" y="702948"/>
            <a:ext cx="9363851" cy="55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Các dữ liệu sẽ hiển thị trên GitHub Desktop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25" y="702948"/>
            <a:ext cx="8032124" cy="55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Nhập thông tin ghi chú và commit dữ liệu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84856" y="659863"/>
            <a:ext cx="8991682" cy="5749251"/>
            <a:chOff x="1184856" y="659863"/>
            <a:chExt cx="8991682" cy="57492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6989" y="659863"/>
              <a:ext cx="8199549" cy="5637190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1184856" y="4443212"/>
              <a:ext cx="528034" cy="60530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184856" y="5803807"/>
              <a:ext cx="528034" cy="60530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5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Chọn branch sẽ publish lên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179354" y="638553"/>
            <a:ext cx="8291170" cy="5641150"/>
            <a:chOff x="2179354" y="638553"/>
            <a:chExt cx="8291170" cy="56411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9354" y="638553"/>
              <a:ext cx="8205309" cy="5641150"/>
            </a:xfrm>
            <a:prstGeom prst="rect">
              <a:avLst/>
            </a:prstGeom>
          </p:spPr>
        </p:pic>
        <p:sp>
          <p:nvSpPr>
            <p:cNvPr id="11" name="Left Arrow 10"/>
            <p:cNvSpPr/>
            <p:nvPr/>
          </p:nvSpPr>
          <p:spPr>
            <a:xfrm>
              <a:off x="9890975" y="2722446"/>
              <a:ext cx="579549" cy="698045"/>
            </a:xfrm>
            <a:prstGeom prst="lef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713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Dữ liệu được publish lên remote repository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27613" y="702948"/>
            <a:ext cx="10815704" cy="5569063"/>
            <a:chOff x="627613" y="702948"/>
            <a:chExt cx="10815704" cy="55690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r="16873" b="19687"/>
            <a:stretch/>
          </p:blipFill>
          <p:spPr>
            <a:xfrm>
              <a:off x="627613" y="702948"/>
              <a:ext cx="10815704" cy="5569063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1609859" y="3375359"/>
              <a:ext cx="579549" cy="1093610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8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Tạo 1 branch mới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110072" y="90695"/>
            <a:ext cx="8113690" cy="6207415"/>
            <a:chOff x="2110072" y="90695"/>
            <a:chExt cx="8113690" cy="62074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20470" t="5590" r="9747" b="8143"/>
            <a:stretch/>
          </p:blipFill>
          <p:spPr>
            <a:xfrm>
              <a:off x="2110072" y="658807"/>
              <a:ext cx="8113690" cy="5639303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 rot="5400000">
              <a:off x="4136626" y="35156"/>
              <a:ext cx="469989" cy="581067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55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Đặt tên branch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19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150770" y="625077"/>
            <a:ext cx="8298287" cy="5705072"/>
            <a:chOff x="2150770" y="625077"/>
            <a:chExt cx="8298287" cy="57050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0770" y="625077"/>
              <a:ext cx="8298287" cy="5705072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3753879" y="2924598"/>
              <a:ext cx="579549" cy="836032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287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0424" y="1077272"/>
            <a:ext cx="7736210" cy="47850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mtClean="0"/>
              <a:t>Cài đặt GitHub Desktop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mtClean="0"/>
              <a:t>Đăng nhập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mtClean="0"/>
              <a:t>Kết nối và tải dự án về máy 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mtClean="0"/>
              <a:t>Tạo repository mới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mtClean="0"/>
              <a:t>Tạo branch và commit code lên branch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</a:t>
            </a:fld>
            <a:endParaRPr lang="vi-V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780" y="1744300"/>
            <a:ext cx="3566159" cy="308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9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Publish branch lên remote repository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832" y="650835"/>
            <a:ext cx="8195257" cy="563423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9898921" y="2825105"/>
            <a:ext cx="524378" cy="6557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Branch mới được cập nhật lên server git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21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60691" y="689442"/>
            <a:ext cx="10777069" cy="5596061"/>
            <a:chOff x="760691" y="689442"/>
            <a:chExt cx="10777069" cy="55960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r="12321" b="14572"/>
            <a:stretch/>
          </p:blipFill>
          <p:spPr>
            <a:xfrm>
              <a:off x="760691" y="689442"/>
              <a:ext cx="10777069" cy="5596061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1685823" y="3796565"/>
              <a:ext cx="542222" cy="968618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998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Sử dụng Github Desktop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</a:rPr>
              <a:t>238 </a:t>
            </a:r>
            <a:r>
              <a:rPr lang="en-US" sz="1800" b="1" dirty="0" err="1">
                <a:latin typeface="Roboto"/>
              </a:rPr>
              <a:t>Hoàng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Quốc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Việt</a:t>
            </a:r>
            <a:r>
              <a:rPr lang="en-US" sz="1800" b="1" dirty="0">
                <a:latin typeface="Roboto"/>
              </a:rPr>
              <a:t>, </a:t>
            </a:r>
            <a:r>
              <a:rPr lang="en-US" sz="1800" b="1" dirty="0" err="1">
                <a:latin typeface="Roboto"/>
              </a:rPr>
              <a:t>Bắc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Từ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Liêm</a:t>
            </a:r>
            <a:r>
              <a:rPr lang="en-US" sz="1800" b="1" dirty="0">
                <a:latin typeface="Roboto"/>
              </a:rPr>
              <a:t>, </a:t>
            </a:r>
            <a:r>
              <a:rPr lang="en-US" sz="1800" b="1" dirty="0" err="1">
                <a:latin typeface="Roboto"/>
              </a:rPr>
              <a:t>Hà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</a:rPr>
              <a:t>0968.27.6996</a:t>
            </a: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latin typeface="UTM Avo" panose="02040603050506020204" pitchFamily="18" charset="0"/>
              </a:rPr>
              <a:t>HỆ THỐNG ĐÀO TẠO CNTT QUỐC TẾ BACHKHOA - APTECH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Download và cài đặt GitHub Desktop (1/2)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b="1" smtClean="0">
                <a:latin typeface="Roboto" panose="02000000000000000000" pitchFamily="2" charset="0"/>
                <a:ea typeface="Roboto" panose="02000000000000000000" pitchFamily="2" charset="0"/>
              </a:rPr>
              <a:t>GitHub Desktop là một công cụ  trực quan cho phép quản lý Local Repository và tương tác với Remote Repository.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b="1" smtClean="0">
                <a:latin typeface="Roboto" panose="02000000000000000000" pitchFamily="2" charset="0"/>
                <a:ea typeface="Roboto" panose="02000000000000000000" pitchFamily="2" charset="0"/>
              </a:rPr>
              <a:t>Download GitHub Desktop theo địa chỉ: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600" b="1" smtClean="0">
                <a:latin typeface="Roboto" panose="02000000000000000000" pitchFamily="2" charset="0"/>
                <a:ea typeface="Roboto" panose="02000000000000000000" pitchFamily="2" charset="0"/>
              </a:rPr>
              <a:t>https://desktop.github.com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55134" y="2562896"/>
            <a:ext cx="7043259" cy="3753655"/>
            <a:chOff x="2555134" y="2562896"/>
            <a:chExt cx="7043259" cy="37536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134" y="2562896"/>
              <a:ext cx="7043259" cy="3753655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4368756" y="4765184"/>
              <a:ext cx="444588" cy="54091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2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Download và cài đặt GitHub Desktop (2/2)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b="1" smtClean="0">
                <a:latin typeface="Roboto" panose="02000000000000000000" pitchFamily="2" charset="0"/>
                <a:ea typeface="Roboto" panose="02000000000000000000" pitchFamily="2" charset="0"/>
              </a:rPr>
              <a:t>Cài đặt GitHub Desktop vào máy tính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80880" y="1113507"/>
            <a:ext cx="4607819" cy="4910070"/>
            <a:chOff x="4780880" y="1113507"/>
            <a:chExt cx="4607819" cy="4910070"/>
          </a:xfrm>
        </p:grpSpPr>
        <p:sp>
          <p:nvSpPr>
            <p:cNvPr id="7" name="Right Arrow 6"/>
            <p:cNvSpPr/>
            <p:nvPr/>
          </p:nvSpPr>
          <p:spPr>
            <a:xfrm>
              <a:off x="4780880" y="3696238"/>
              <a:ext cx="444588" cy="54091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32879" r="70028"/>
            <a:stretch/>
          </p:blipFill>
          <p:spPr>
            <a:xfrm>
              <a:off x="5488949" y="1113507"/>
              <a:ext cx="3899750" cy="4910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76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Đăng nhập trên GitHub Desktop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b="1" smtClean="0">
                <a:latin typeface="Roboto" panose="02000000000000000000" pitchFamily="2" charset="0"/>
                <a:ea typeface="Roboto" panose="02000000000000000000" pitchFamily="2" charset="0"/>
              </a:rPr>
              <a:t>Khởi động GitHub Desktop và đăng nhập bằng tài khoản của GitHub.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b="1" smtClean="0">
                <a:latin typeface="Roboto" panose="02000000000000000000" pitchFamily="2" charset="0"/>
                <a:ea typeface="Roboto" panose="02000000000000000000" pitchFamily="2" charset="0"/>
              </a:rPr>
              <a:t>File / Options…/ Sign in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932349" y="1224702"/>
            <a:ext cx="7264855" cy="4994588"/>
            <a:chOff x="3932349" y="1224702"/>
            <a:chExt cx="7264855" cy="4994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2349" y="1224702"/>
              <a:ext cx="7264855" cy="4994588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 rot="10800000">
              <a:off x="9955794" y="3129567"/>
              <a:ext cx="444588" cy="54091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28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Đăng nhập trên GitHub Desktop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131748" y="727970"/>
            <a:ext cx="7890031" cy="5424396"/>
            <a:chOff x="2131748" y="727970"/>
            <a:chExt cx="7890031" cy="54243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1748" y="727970"/>
              <a:ext cx="7890031" cy="5424396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4591050" y="3979572"/>
              <a:ext cx="444588" cy="54091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96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Đăng nhập trên GitHub Desktop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912845" y="612059"/>
            <a:ext cx="4239481" cy="5710940"/>
            <a:chOff x="3912845" y="612059"/>
            <a:chExt cx="4239481" cy="57109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40069" t="21723" r="39739" b="21258"/>
            <a:stretch/>
          </p:blipFill>
          <p:spPr>
            <a:xfrm>
              <a:off x="4357433" y="612059"/>
              <a:ext cx="3794893" cy="5710940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3912845" y="4636395"/>
              <a:ext cx="444588" cy="54091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2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Đăng nhập trên GitHub Desktop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50782" y="639049"/>
            <a:ext cx="4600885" cy="5620083"/>
            <a:chOff x="3850782" y="639049"/>
            <a:chExt cx="4600885" cy="56200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33733" t="13922" r="33800" b="7886"/>
            <a:stretch/>
          </p:blipFill>
          <p:spPr>
            <a:xfrm>
              <a:off x="3850782" y="639049"/>
              <a:ext cx="4378591" cy="5620083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 rot="10800000">
              <a:off x="8007079" y="4546243"/>
              <a:ext cx="444588" cy="54091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976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5DA232C6-A682-4614-A970-BF0688D47B4C}"/>
              </a:ext>
            </a:extLst>
          </p:cNvPr>
          <p:cNvSpPr txBox="1">
            <a:spLocks/>
          </p:cNvSpPr>
          <p:nvPr/>
        </p:nvSpPr>
        <p:spPr>
          <a:xfrm>
            <a:off x="0" y="13008"/>
            <a:ext cx="9182100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Chọn hoặc tạo mới một Repository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B42ADFC-1C70-4F58-9A26-B16F225D87AC}"/>
              </a:ext>
            </a:extLst>
          </p:cNvPr>
          <p:cNvSpPr txBox="1">
            <a:spLocks/>
          </p:cNvSpPr>
          <p:nvPr/>
        </p:nvSpPr>
        <p:spPr>
          <a:xfrm>
            <a:off x="186431" y="727970"/>
            <a:ext cx="11780667" cy="5681144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400" b="1" smtClean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Sử dụng Github Desktop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18CB7-5184-4CCC-8C85-9F474DD51FD8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79" y="663714"/>
            <a:ext cx="8122728" cy="5584376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8371267" y="2518982"/>
            <a:ext cx="2060620" cy="1944710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Chọn Repository đã có trên GitHub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31130" y="2128613"/>
            <a:ext cx="1841848" cy="2799993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Tạo mới một Repository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0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7281</TotalTime>
  <Words>472</Words>
  <Application>Microsoft Office PowerPoint</Application>
  <PresentationFormat>Widescreen</PresentationFormat>
  <Paragraphs>103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Roboto Black</vt:lpstr>
      <vt:lpstr>Tahoma</vt:lpstr>
      <vt:lpstr>UTM Avo</vt:lpstr>
      <vt:lpstr>Wingdings</vt:lpstr>
      <vt:lpstr>Office Theme</vt:lpstr>
      <vt:lpstr>1_Office Theme</vt:lpstr>
      <vt:lpstr>Bài 2 Sử dụng Github Desktop</vt:lpstr>
      <vt:lpstr>MỤC TIÊU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Bùi Thanh Hải</dc:creator>
  <cp:lastModifiedBy>HAITHANH</cp:lastModifiedBy>
  <cp:revision>2294</cp:revision>
  <dcterms:created xsi:type="dcterms:W3CDTF">2018-01-11T08:27:42Z</dcterms:created>
  <dcterms:modified xsi:type="dcterms:W3CDTF">2021-03-19T07:04:39Z</dcterms:modified>
</cp:coreProperties>
</file>